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rawing3.xml" ContentType="application/vnd.ms-office.drawingml.diagramDrawing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0" r:id="rId4"/>
    <p:sldId id="262" r:id="rId5"/>
    <p:sldId id="263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628775D-A664-44F5-838C-4A76F8369354}" type="doc">
      <dgm:prSet loTypeId="urn:microsoft.com/office/officeart/2005/8/layout/hProcess9" loCatId="process" qsTypeId="urn:microsoft.com/office/officeart/2005/8/quickstyle/simple1" qsCatId="simple" csTypeId="urn:microsoft.com/office/officeart/2005/8/colors/colorful1" csCatId="colorful" phldr="1"/>
      <dgm:spPr/>
    </dgm:pt>
    <dgm:pt modelId="{45880641-1A9E-41A9-BC34-E1102F3F8870}">
      <dgm:prSet phldrT="[Text]" custT="1"/>
      <dgm:spPr/>
      <dgm:t>
        <a:bodyPr/>
        <a:lstStyle/>
        <a:p>
          <a:r>
            <a:rPr lang="en-US" sz="1400" dirty="0" smtClean="0"/>
            <a:t>1970-1980</a:t>
          </a:r>
        </a:p>
        <a:p>
          <a:r>
            <a:rPr lang="en-US" sz="1400" dirty="0" smtClean="0"/>
            <a:t>The Center for Digital Storytelling emerged out of the artistic and cultural ferment in the United States during the 1970s and 80s.</a:t>
          </a:r>
          <a:endParaRPr lang="en-US" sz="1400" dirty="0"/>
        </a:p>
      </dgm:t>
    </dgm:pt>
    <dgm:pt modelId="{CABBC0AC-3F70-4872-A652-048A1E337CAE}" type="parTrans" cxnId="{8CCF6986-08CC-46A8-B1EF-6E28BE37208E}">
      <dgm:prSet/>
      <dgm:spPr/>
      <dgm:t>
        <a:bodyPr/>
        <a:lstStyle/>
        <a:p>
          <a:endParaRPr lang="en-US"/>
        </a:p>
      </dgm:t>
    </dgm:pt>
    <dgm:pt modelId="{90231897-6E71-46A6-B140-008A7AAAF8DB}" type="sibTrans" cxnId="{8CCF6986-08CC-46A8-B1EF-6E28BE37208E}">
      <dgm:prSet/>
      <dgm:spPr/>
      <dgm:t>
        <a:bodyPr/>
        <a:lstStyle/>
        <a:p>
          <a:endParaRPr lang="en-US"/>
        </a:p>
      </dgm:t>
    </dgm:pt>
    <dgm:pt modelId="{3F08C980-18D4-4288-BF45-75085A3CF9E0}">
      <dgm:prSet phldrT="[Text]" custT="1"/>
      <dgm:spPr/>
      <dgm:t>
        <a:bodyPr/>
        <a:lstStyle/>
        <a:p>
          <a:r>
            <a:rPr lang="en-US" sz="1400" dirty="0" smtClean="0"/>
            <a:t>1990s</a:t>
          </a:r>
        </a:p>
        <a:p>
          <a:r>
            <a:rPr lang="en-US" sz="1400" dirty="0" smtClean="0"/>
            <a:t>The emerging technologies of the 1990s offered new tools for expression and fertile ground for experimentation.</a:t>
          </a:r>
          <a:endParaRPr lang="en-US" sz="1400" dirty="0"/>
        </a:p>
      </dgm:t>
    </dgm:pt>
    <dgm:pt modelId="{00C76A63-C9DC-48D5-9DFF-D14B3EDBD9D2}" type="parTrans" cxnId="{C1C9E929-2B5F-40D2-B49C-A2020338F004}">
      <dgm:prSet/>
      <dgm:spPr/>
      <dgm:t>
        <a:bodyPr/>
        <a:lstStyle/>
        <a:p>
          <a:endParaRPr lang="en-US"/>
        </a:p>
      </dgm:t>
    </dgm:pt>
    <dgm:pt modelId="{2143B660-6077-4BE1-AFE3-11A8BA47B221}" type="sibTrans" cxnId="{C1C9E929-2B5F-40D2-B49C-A2020338F004}">
      <dgm:prSet/>
      <dgm:spPr/>
      <dgm:t>
        <a:bodyPr/>
        <a:lstStyle/>
        <a:p>
          <a:endParaRPr lang="en-US"/>
        </a:p>
      </dgm:t>
    </dgm:pt>
    <dgm:pt modelId="{E682E987-AA19-4CB2-BAE7-CFE88A0DFEBB}">
      <dgm:prSet phldrT="[Text]" custT="1"/>
      <dgm:spPr/>
      <dgm:t>
        <a:bodyPr/>
        <a:lstStyle/>
        <a:p>
          <a:r>
            <a:rPr lang="en-US" sz="1400" dirty="0" smtClean="0"/>
            <a:t>1993</a:t>
          </a:r>
        </a:p>
        <a:p>
          <a:r>
            <a:rPr lang="en-US" sz="1400" dirty="0" smtClean="0"/>
            <a:t>The "short narrated films" definition of digital storytelling comes from a production workshop by Dana </a:t>
          </a:r>
          <a:r>
            <a:rPr lang="en-US" sz="1400" dirty="0" err="1" smtClean="0"/>
            <a:t>Atchley</a:t>
          </a:r>
          <a:r>
            <a:rPr lang="en-US" sz="1400" dirty="0" smtClean="0"/>
            <a:t> at the American Film Institute in 1993 </a:t>
          </a:r>
          <a:endParaRPr lang="en-US" sz="1400" dirty="0"/>
        </a:p>
      </dgm:t>
    </dgm:pt>
    <dgm:pt modelId="{0648CE7F-9A18-43EF-9CF6-C534A4D9716B}" type="parTrans" cxnId="{C9F38AEA-EB3E-4080-B271-5C0E3C6BB3CE}">
      <dgm:prSet/>
      <dgm:spPr/>
      <dgm:t>
        <a:bodyPr/>
        <a:lstStyle/>
        <a:p>
          <a:endParaRPr lang="en-US"/>
        </a:p>
      </dgm:t>
    </dgm:pt>
    <dgm:pt modelId="{9737362C-515D-4F00-8B70-C6B4CD374491}" type="sibTrans" cxnId="{C9F38AEA-EB3E-4080-B271-5C0E3C6BB3CE}">
      <dgm:prSet/>
      <dgm:spPr/>
      <dgm:t>
        <a:bodyPr/>
        <a:lstStyle/>
        <a:p>
          <a:endParaRPr lang="en-US"/>
        </a:p>
      </dgm:t>
    </dgm:pt>
    <dgm:pt modelId="{6E484FAB-8825-45AC-9784-4E357180B4BA}" type="pres">
      <dgm:prSet presAssocID="{8628775D-A664-44F5-838C-4A76F8369354}" presName="CompostProcess" presStyleCnt="0">
        <dgm:presLayoutVars>
          <dgm:dir/>
          <dgm:resizeHandles val="exact"/>
        </dgm:presLayoutVars>
      </dgm:prSet>
      <dgm:spPr/>
    </dgm:pt>
    <dgm:pt modelId="{74087E0A-CC26-4E65-83A8-E014745B5AFA}" type="pres">
      <dgm:prSet presAssocID="{8628775D-A664-44F5-838C-4A76F8369354}" presName="arrow" presStyleLbl="bgShp" presStyleIdx="0" presStyleCnt="1" custScaleX="117647" custLinFactNeighborX="-65359" custLinFactNeighborY="6734"/>
      <dgm:spPr/>
    </dgm:pt>
    <dgm:pt modelId="{FB145940-55E6-4AF2-92EB-BBF29147D320}" type="pres">
      <dgm:prSet presAssocID="{8628775D-A664-44F5-838C-4A76F8369354}" presName="linearProcess" presStyleCnt="0"/>
      <dgm:spPr/>
    </dgm:pt>
    <dgm:pt modelId="{84FF1C5D-3990-4B90-AEDD-638FEDE2027F}" type="pres">
      <dgm:prSet presAssocID="{45880641-1A9E-41A9-BC34-E1102F3F8870}" presName="text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2D29A3C-BB61-4885-96BC-607569576F04}" type="pres">
      <dgm:prSet presAssocID="{90231897-6E71-46A6-B140-008A7AAAF8DB}" presName="sibTrans" presStyleCnt="0"/>
      <dgm:spPr/>
    </dgm:pt>
    <dgm:pt modelId="{8CEC509B-E447-4D17-BD59-6C7617E9F458}" type="pres">
      <dgm:prSet presAssocID="{3F08C980-18D4-4288-BF45-75085A3CF9E0}" presName="text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15F906-6E50-4873-8044-1A3F31E69B61}" type="pres">
      <dgm:prSet presAssocID="{2143B660-6077-4BE1-AFE3-11A8BA47B221}" presName="sibTrans" presStyleCnt="0"/>
      <dgm:spPr/>
    </dgm:pt>
    <dgm:pt modelId="{12ACCD0E-36E1-407D-92CC-1603AA3767C2}" type="pres">
      <dgm:prSet presAssocID="{E682E987-AA19-4CB2-BAE7-CFE88A0DFEBB}" presName="text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71ADD59-2B83-45F7-BB72-A2BB3A2E7F05}" type="presOf" srcId="{45880641-1A9E-41A9-BC34-E1102F3F8870}" destId="{84FF1C5D-3990-4B90-AEDD-638FEDE2027F}" srcOrd="0" destOrd="0" presId="urn:microsoft.com/office/officeart/2005/8/layout/hProcess9"/>
    <dgm:cxn modelId="{C9F38AEA-EB3E-4080-B271-5C0E3C6BB3CE}" srcId="{8628775D-A664-44F5-838C-4A76F8369354}" destId="{E682E987-AA19-4CB2-BAE7-CFE88A0DFEBB}" srcOrd="2" destOrd="0" parTransId="{0648CE7F-9A18-43EF-9CF6-C534A4D9716B}" sibTransId="{9737362C-515D-4F00-8B70-C6B4CD374491}"/>
    <dgm:cxn modelId="{B0245CAD-C4F2-4A83-A7B4-139483909CE0}" type="presOf" srcId="{3F08C980-18D4-4288-BF45-75085A3CF9E0}" destId="{8CEC509B-E447-4D17-BD59-6C7617E9F458}" srcOrd="0" destOrd="0" presId="urn:microsoft.com/office/officeart/2005/8/layout/hProcess9"/>
    <dgm:cxn modelId="{425071E0-3281-48FA-9F8E-75B7BA359776}" type="presOf" srcId="{E682E987-AA19-4CB2-BAE7-CFE88A0DFEBB}" destId="{12ACCD0E-36E1-407D-92CC-1603AA3767C2}" srcOrd="0" destOrd="0" presId="urn:microsoft.com/office/officeart/2005/8/layout/hProcess9"/>
    <dgm:cxn modelId="{C1C9E929-2B5F-40D2-B49C-A2020338F004}" srcId="{8628775D-A664-44F5-838C-4A76F8369354}" destId="{3F08C980-18D4-4288-BF45-75085A3CF9E0}" srcOrd="1" destOrd="0" parTransId="{00C76A63-C9DC-48D5-9DFF-D14B3EDBD9D2}" sibTransId="{2143B660-6077-4BE1-AFE3-11A8BA47B221}"/>
    <dgm:cxn modelId="{8CCF6986-08CC-46A8-B1EF-6E28BE37208E}" srcId="{8628775D-A664-44F5-838C-4A76F8369354}" destId="{45880641-1A9E-41A9-BC34-E1102F3F8870}" srcOrd="0" destOrd="0" parTransId="{CABBC0AC-3F70-4872-A652-048A1E337CAE}" sibTransId="{90231897-6E71-46A6-B140-008A7AAAF8DB}"/>
    <dgm:cxn modelId="{5445D9FE-1C70-493C-8CEA-5494285624B9}" type="presOf" srcId="{8628775D-A664-44F5-838C-4A76F8369354}" destId="{6E484FAB-8825-45AC-9784-4E357180B4BA}" srcOrd="0" destOrd="0" presId="urn:microsoft.com/office/officeart/2005/8/layout/hProcess9"/>
    <dgm:cxn modelId="{084D6324-AE31-45E3-93E6-7FF71A78B187}" type="presParOf" srcId="{6E484FAB-8825-45AC-9784-4E357180B4BA}" destId="{74087E0A-CC26-4E65-83A8-E014745B5AFA}" srcOrd="0" destOrd="0" presId="urn:microsoft.com/office/officeart/2005/8/layout/hProcess9"/>
    <dgm:cxn modelId="{EE269A37-0E09-4D0B-BC86-16A93EBF6EE6}" type="presParOf" srcId="{6E484FAB-8825-45AC-9784-4E357180B4BA}" destId="{FB145940-55E6-4AF2-92EB-BBF29147D320}" srcOrd="1" destOrd="0" presId="urn:microsoft.com/office/officeart/2005/8/layout/hProcess9"/>
    <dgm:cxn modelId="{B3EE0AB2-79E4-4245-A563-8FFDFDFCC4FD}" type="presParOf" srcId="{FB145940-55E6-4AF2-92EB-BBF29147D320}" destId="{84FF1C5D-3990-4B90-AEDD-638FEDE2027F}" srcOrd="0" destOrd="0" presId="urn:microsoft.com/office/officeart/2005/8/layout/hProcess9"/>
    <dgm:cxn modelId="{DED226D5-C8B8-4EFA-AF5A-53D9C8D8BF4A}" type="presParOf" srcId="{FB145940-55E6-4AF2-92EB-BBF29147D320}" destId="{B2D29A3C-BB61-4885-96BC-607569576F04}" srcOrd="1" destOrd="0" presId="urn:microsoft.com/office/officeart/2005/8/layout/hProcess9"/>
    <dgm:cxn modelId="{B003C315-90FE-45AE-A6E9-B599A803EBDB}" type="presParOf" srcId="{FB145940-55E6-4AF2-92EB-BBF29147D320}" destId="{8CEC509B-E447-4D17-BD59-6C7617E9F458}" srcOrd="2" destOrd="0" presId="urn:microsoft.com/office/officeart/2005/8/layout/hProcess9"/>
    <dgm:cxn modelId="{A38DB421-42BA-42EA-AFFE-FD660484E13E}" type="presParOf" srcId="{FB145940-55E6-4AF2-92EB-BBF29147D320}" destId="{FB15F906-6E50-4873-8044-1A3F31E69B61}" srcOrd="3" destOrd="0" presId="urn:microsoft.com/office/officeart/2005/8/layout/hProcess9"/>
    <dgm:cxn modelId="{9DB73B61-81E3-4DF1-85DA-502129235229}" type="presParOf" srcId="{FB145940-55E6-4AF2-92EB-BBF29147D320}" destId="{12ACCD0E-36E1-407D-92CC-1603AA3767C2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D3DB154-ED4A-474A-8084-A6CFFAB724E6}" type="doc">
      <dgm:prSet loTypeId="urn:microsoft.com/office/officeart/2005/8/layout/hProcess9" loCatId="process" qsTypeId="urn:microsoft.com/office/officeart/2005/8/quickstyle/simple1" qsCatId="simple" csTypeId="urn:microsoft.com/office/officeart/2005/8/colors/colorful1" csCatId="colorful" phldr="1"/>
      <dgm:spPr/>
    </dgm:pt>
    <dgm:pt modelId="{A54DC113-4F25-4432-B782-B070FC4D8154}">
      <dgm:prSet phldrT="[Text]" custT="1"/>
      <dgm:spPr/>
      <dgm:t>
        <a:bodyPr/>
        <a:lstStyle/>
        <a:p>
          <a:r>
            <a:rPr lang="en-US" sz="1400" dirty="0" smtClean="0"/>
            <a:t>1994</a:t>
          </a:r>
        </a:p>
        <a:p>
          <a:r>
            <a:rPr lang="en-US" sz="1400" dirty="0" smtClean="0"/>
            <a:t>In 1994 the San Francisco Digital Media Center was created. </a:t>
          </a:r>
          <a:endParaRPr lang="en-US" sz="1400" dirty="0"/>
        </a:p>
      </dgm:t>
    </dgm:pt>
    <dgm:pt modelId="{7BA75CC9-CB02-4C6E-9F7E-A789B3EA8E40}" type="parTrans" cxnId="{43E08E70-85DA-47C5-8BEA-4A6331396AE3}">
      <dgm:prSet/>
      <dgm:spPr/>
      <dgm:t>
        <a:bodyPr/>
        <a:lstStyle/>
        <a:p>
          <a:endParaRPr lang="en-US"/>
        </a:p>
      </dgm:t>
    </dgm:pt>
    <dgm:pt modelId="{15331CFE-AC65-4018-B4C3-20BB6771CA87}" type="sibTrans" cxnId="{43E08E70-85DA-47C5-8BEA-4A6331396AE3}">
      <dgm:prSet/>
      <dgm:spPr/>
      <dgm:t>
        <a:bodyPr/>
        <a:lstStyle/>
        <a:p>
          <a:endParaRPr lang="en-US"/>
        </a:p>
      </dgm:t>
    </dgm:pt>
    <dgm:pt modelId="{157D5D60-A305-4A65-944E-C6071A19564B}">
      <dgm:prSet phldrT="[Text]" custT="1"/>
      <dgm:spPr/>
      <dgm:t>
        <a:bodyPr/>
        <a:lstStyle/>
        <a:p>
          <a:r>
            <a:rPr lang="en-US" sz="1400" dirty="0" smtClean="0"/>
            <a:t>1998</a:t>
          </a:r>
        </a:p>
        <a:p>
          <a:r>
            <a:rPr lang="en-US" sz="1400" dirty="0" smtClean="0"/>
            <a:t>In 1998, the San Francisco Center for Digital Media moved to Berkeley and became the Center for Digital Storytelling.</a:t>
          </a:r>
          <a:r>
            <a:rPr lang="en-US" sz="1400" dirty="0" smtClean="0"/>
            <a:t>.</a:t>
          </a:r>
          <a:endParaRPr lang="en-US" sz="1400" dirty="0"/>
        </a:p>
      </dgm:t>
    </dgm:pt>
    <dgm:pt modelId="{47FC1463-949A-425E-8A5E-DBB2B4D21E15}" type="parTrans" cxnId="{46C863FD-F42B-4DED-989F-D8446757E10E}">
      <dgm:prSet/>
      <dgm:spPr/>
      <dgm:t>
        <a:bodyPr/>
        <a:lstStyle/>
        <a:p>
          <a:endParaRPr lang="en-US"/>
        </a:p>
      </dgm:t>
    </dgm:pt>
    <dgm:pt modelId="{FDBFFB81-16BB-4262-94D8-60DDCD040A1F}" type="sibTrans" cxnId="{46C863FD-F42B-4DED-989F-D8446757E10E}">
      <dgm:prSet/>
      <dgm:spPr/>
      <dgm:t>
        <a:bodyPr/>
        <a:lstStyle/>
        <a:p>
          <a:endParaRPr lang="en-US"/>
        </a:p>
      </dgm:t>
    </dgm:pt>
    <dgm:pt modelId="{A81CD498-9EF4-4ECA-BBDB-F01DD0EF07EB}">
      <dgm:prSet phldrT="[Text]" custT="1"/>
      <dgm:spPr/>
      <dgm:t>
        <a:bodyPr/>
        <a:lstStyle/>
        <a:p>
          <a:r>
            <a:rPr lang="en-US" sz="1400" dirty="0" smtClean="0"/>
            <a:t>2001</a:t>
          </a:r>
        </a:p>
        <a:p>
          <a:r>
            <a:rPr lang="en-US" sz="1400" dirty="0" smtClean="0"/>
            <a:t>Starting in 2001, </a:t>
          </a:r>
          <a:r>
            <a:rPr lang="en-US" sz="1400" dirty="0" err="1" smtClean="0"/>
            <a:t>Rina</a:t>
          </a:r>
          <a:r>
            <a:rPr lang="en-US" sz="1400" dirty="0" smtClean="0"/>
            <a:t> hosted a Center for Digital Storytelling seminar and began using digital storytelling in her Latino/a life stories classes.</a:t>
          </a:r>
          <a:endParaRPr lang="en-US" sz="1400" dirty="0"/>
        </a:p>
      </dgm:t>
    </dgm:pt>
    <dgm:pt modelId="{2A90E01B-F98D-4EB1-8A9F-3BD571FE5214}" type="parTrans" cxnId="{F87BD802-9CF2-4D68-B2B4-73B5A3A81BBA}">
      <dgm:prSet/>
      <dgm:spPr/>
      <dgm:t>
        <a:bodyPr/>
        <a:lstStyle/>
        <a:p>
          <a:endParaRPr lang="en-US"/>
        </a:p>
      </dgm:t>
    </dgm:pt>
    <dgm:pt modelId="{03169C0E-CE86-4B74-BA5A-718B0393562E}" type="sibTrans" cxnId="{F87BD802-9CF2-4D68-B2B4-73B5A3A81BBA}">
      <dgm:prSet/>
      <dgm:spPr/>
      <dgm:t>
        <a:bodyPr/>
        <a:lstStyle/>
        <a:p>
          <a:endParaRPr lang="en-US"/>
        </a:p>
      </dgm:t>
    </dgm:pt>
    <dgm:pt modelId="{07542721-6B2A-4F02-AE8A-AFF923967FC5}" type="pres">
      <dgm:prSet presAssocID="{8D3DB154-ED4A-474A-8084-A6CFFAB724E6}" presName="CompostProcess" presStyleCnt="0">
        <dgm:presLayoutVars>
          <dgm:dir/>
          <dgm:resizeHandles val="exact"/>
        </dgm:presLayoutVars>
      </dgm:prSet>
      <dgm:spPr/>
    </dgm:pt>
    <dgm:pt modelId="{F77BCD80-B5A3-4797-9501-EB766550D1E8}" type="pres">
      <dgm:prSet presAssocID="{8D3DB154-ED4A-474A-8084-A6CFFAB724E6}" presName="arrow" presStyleLbl="bgShp" presStyleIdx="0" presStyleCnt="1" custScaleX="117647"/>
      <dgm:spPr/>
    </dgm:pt>
    <dgm:pt modelId="{E19D22D2-99D7-49D6-8918-DBDF8A703394}" type="pres">
      <dgm:prSet presAssocID="{8D3DB154-ED4A-474A-8084-A6CFFAB724E6}" presName="linearProcess" presStyleCnt="0"/>
      <dgm:spPr/>
    </dgm:pt>
    <dgm:pt modelId="{F65BF13F-E94F-4B1D-A74F-01117D4E5D4E}" type="pres">
      <dgm:prSet presAssocID="{A54DC113-4F25-4432-B782-B070FC4D8154}" presName="text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3E8F617-2CA2-4683-AEEB-681797FD2E1A}" type="pres">
      <dgm:prSet presAssocID="{15331CFE-AC65-4018-B4C3-20BB6771CA87}" presName="sibTrans" presStyleCnt="0"/>
      <dgm:spPr/>
    </dgm:pt>
    <dgm:pt modelId="{EA3BB6EE-8BFF-4390-B87F-4E7A28C62E44}" type="pres">
      <dgm:prSet presAssocID="{157D5D60-A305-4A65-944E-C6071A19564B}" presName="text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828BB4B-2EF0-4896-BD7E-6E533BADB51D}" type="pres">
      <dgm:prSet presAssocID="{FDBFFB81-16BB-4262-94D8-60DDCD040A1F}" presName="sibTrans" presStyleCnt="0"/>
      <dgm:spPr/>
    </dgm:pt>
    <dgm:pt modelId="{44E6B5C5-49F0-4A1A-BF2F-3D942FF56788}" type="pres">
      <dgm:prSet presAssocID="{A81CD498-9EF4-4ECA-BBDB-F01DD0EF07EB}" presName="text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1DE6339-7ED0-47EB-A27E-DCD8DE99872D}" type="presOf" srcId="{8D3DB154-ED4A-474A-8084-A6CFFAB724E6}" destId="{07542721-6B2A-4F02-AE8A-AFF923967FC5}" srcOrd="0" destOrd="0" presId="urn:microsoft.com/office/officeart/2005/8/layout/hProcess9"/>
    <dgm:cxn modelId="{46C863FD-F42B-4DED-989F-D8446757E10E}" srcId="{8D3DB154-ED4A-474A-8084-A6CFFAB724E6}" destId="{157D5D60-A305-4A65-944E-C6071A19564B}" srcOrd="1" destOrd="0" parTransId="{47FC1463-949A-425E-8A5E-DBB2B4D21E15}" sibTransId="{FDBFFB81-16BB-4262-94D8-60DDCD040A1F}"/>
    <dgm:cxn modelId="{F12FEAC5-5B0E-46AB-A80E-FAA581919042}" type="presOf" srcId="{A81CD498-9EF4-4ECA-BBDB-F01DD0EF07EB}" destId="{44E6B5C5-49F0-4A1A-BF2F-3D942FF56788}" srcOrd="0" destOrd="0" presId="urn:microsoft.com/office/officeart/2005/8/layout/hProcess9"/>
    <dgm:cxn modelId="{F87BD802-9CF2-4D68-B2B4-73B5A3A81BBA}" srcId="{8D3DB154-ED4A-474A-8084-A6CFFAB724E6}" destId="{A81CD498-9EF4-4ECA-BBDB-F01DD0EF07EB}" srcOrd="2" destOrd="0" parTransId="{2A90E01B-F98D-4EB1-8A9F-3BD571FE5214}" sibTransId="{03169C0E-CE86-4B74-BA5A-718B0393562E}"/>
    <dgm:cxn modelId="{E7B61CAC-3C6E-4425-8C5E-CB1789557728}" type="presOf" srcId="{A54DC113-4F25-4432-B782-B070FC4D8154}" destId="{F65BF13F-E94F-4B1D-A74F-01117D4E5D4E}" srcOrd="0" destOrd="0" presId="urn:microsoft.com/office/officeart/2005/8/layout/hProcess9"/>
    <dgm:cxn modelId="{43E08E70-85DA-47C5-8BEA-4A6331396AE3}" srcId="{8D3DB154-ED4A-474A-8084-A6CFFAB724E6}" destId="{A54DC113-4F25-4432-B782-B070FC4D8154}" srcOrd="0" destOrd="0" parTransId="{7BA75CC9-CB02-4C6E-9F7E-A789B3EA8E40}" sibTransId="{15331CFE-AC65-4018-B4C3-20BB6771CA87}"/>
    <dgm:cxn modelId="{C25CB98C-4198-4F29-AE8E-A8082E1C30D3}" type="presOf" srcId="{157D5D60-A305-4A65-944E-C6071A19564B}" destId="{EA3BB6EE-8BFF-4390-B87F-4E7A28C62E44}" srcOrd="0" destOrd="0" presId="urn:microsoft.com/office/officeart/2005/8/layout/hProcess9"/>
    <dgm:cxn modelId="{4EB64E59-68E6-4E0B-BEA1-981E17D2D386}" type="presParOf" srcId="{07542721-6B2A-4F02-AE8A-AFF923967FC5}" destId="{F77BCD80-B5A3-4797-9501-EB766550D1E8}" srcOrd="0" destOrd="0" presId="urn:microsoft.com/office/officeart/2005/8/layout/hProcess9"/>
    <dgm:cxn modelId="{7A014C77-7654-4154-9732-037598268817}" type="presParOf" srcId="{07542721-6B2A-4F02-AE8A-AFF923967FC5}" destId="{E19D22D2-99D7-49D6-8918-DBDF8A703394}" srcOrd="1" destOrd="0" presId="urn:microsoft.com/office/officeart/2005/8/layout/hProcess9"/>
    <dgm:cxn modelId="{0D27BD69-15EE-49DF-926B-1E6E37F9650F}" type="presParOf" srcId="{E19D22D2-99D7-49D6-8918-DBDF8A703394}" destId="{F65BF13F-E94F-4B1D-A74F-01117D4E5D4E}" srcOrd="0" destOrd="0" presId="urn:microsoft.com/office/officeart/2005/8/layout/hProcess9"/>
    <dgm:cxn modelId="{57CD232F-0A3F-42C5-88D9-9090F2812F26}" type="presParOf" srcId="{E19D22D2-99D7-49D6-8918-DBDF8A703394}" destId="{E3E8F617-2CA2-4683-AEEB-681797FD2E1A}" srcOrd="1" destOrd="0" presId="urn:microsoft.com/office/officeart/2005/8/layout/hProcess9"/>
    <dgm:cxn modelId="{9D2E2B88-FFCD-4064-9256-EB0B94C65D39}" type="presParOf" srcId="{E19D22D2-99D7-49D6-8918-DBDF8A703394}" destId="{EA3BB6EE-8BFF-4390-B87F-4E7A28C62E44}" srcOrd="2" destOrd="0" presId="urn:microsoft.com/office/officeart/2005/8/layout/hProcess9"/>
    <dgm:cxn modelId="{BC3DDB92-BBB6-404E-9794-C8B66915FF60}" type="presParOf" srcId="{E19D22D2-99D7-49D6-8918-DBDF8A703394}" destId="{9828BB4B-2EF0-4896-BD7E-6E533BADB51D}" srcOrd="3" destOrd="0" presId="urn:microsoft.com/office/officeart/2005/8/layout/hProcess9"/>
    <dgm:cxn modelId="{DF9039BC-691E-4BAB-9967-0CC2DD1AEFD1}" type="presParOf" srcId="{E19D22D2-99D7-49D6-8918-DBDF8A703394}" destId="{44E6B5C5-49F0-4A1A-BF2F-3D942FF56788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30249988-E300-42B3-AA69-FAA1E4E9B2F9}" type="doc">
      <dgm:prSet loTypeId="urn:microsoft.com/office/officeart/2005/8/layout/hProcess9" loCatId="process" qsTypeId="urn:microsoft.com/office/officeart/2005/8/quickstyle/simple1" qsCatId="simple" csTypeId="urn:microsoft.com/office/officeart/2005/8/colors/colorful1" csCatId="colorful" phldr="1"/>
      <dgm:spPr/>
    </dgm:pt>
    <dgm:pt modelId="{C47038AA-A573-409B-9508-6EC0D514A605}">
      <dgm:prSet phldrT="[Text]" custT="1"/>
      <dgm:spPr/>
      <dgm:t>
        <a:bodyPr/>
        <a:lstStyle/>
        <a:p>
          <a:r>
            <a:rPr lang="en-US" sz="1400" dirty="0" smtClean="0"/>
            <a:t>2006</a:t>
          </a:r>
        </a:p>
        <a:p>
          <a:r>
            <a:rPr lang="en-US" sz="1400" dirty="0" smtClean="0"/>
            <a:t>Since 2006, San Diego has housed a story station in its downtown library.</a:t>
          </a:r>
          <a:endParaRPr lang="en-US" sz="1400" dirty="0"/>
        </a:p>
      </dgm:t>
    </dgm:pt>
    <dgm:pt modelId="{B4850CA2-F033-49DB-B2A6-AFB7152CFAC7}" type="parTrans" cxnId="{0018B7DC-748A-46B4-97ED-9C7CA15D9CD8}">
      <dgm:prSet/>
      <dgm:spPr/>
      <dgm:t>
        <a:bodyPr/>
        <a:lstStyle/>
        <a:p>
          <a:endParaRPr lang="en-US"/>
        </a:p>
      </dgm:t>
    </dgm:pt>
    <dgm:pt modelId="{2405FB3B-874B-4F96-A558-9163925F5C2B}" type="sibTrans" cxnId="{0018B7DC-748A-46B4-97ED-9C7CA15D9CD8}">
      <dgm:prSet/>
      <dgm:spPr/>
      <dgm:t>
        <a:bodyPr/>
        <a:lstStyle/>
        <a:p>
          <a:endParaRPr lang="en-US"/>
        </a:p>
      </dgm:t>
    </dgm:pt>
    <dgm:pt modelId="{6F5A3EE7-AD03-42C7-905C-8985ECE5131C}">
      <dgm:prSet phldrT="[Text]" custT="1"/>
      <dgm:spPr/>
      <dgm:t>
        <a:bodyPr/>
        <a:lstStyle/>
        <a:p>
          <a:r>
            <a:rPr lang="en-US" sz="1400" dirty="0" smtClean="0"/>
            <a:t>2008</a:t>
          </a:r>
        </a:p>
        <a:p>
          <a:r>
            <a:rPr lang="en-US" sz="1400" dirty="0" smtClean="0"/>
            <a:t>In 2008, a group of eleven museums in Yorkshire launched </a:t>
          </a:r>
          <a:r>
            <a:rPr lang="en-US" sz="1400" i="1" dirty="0" smtClean="0"/>
            <a:t>My Yorkshire,</a:t>
          </a:r>
          <a:r>
            <a:rPr lang="en-US" sz="1400" dirty="0" smtClean="0"/>
            <a:t> a digital storytelling project.</a:t>
          </a:r>
          <a:endParaRPr lang="en-US" sz="1400" dirty="0"/>
        </a:p>
      </dgm:t>
    </dgm:pt>
    <dgm:pt modelId="{A476BA9D-057C-4604-B7C6-D6B3C79D737B}" type="parTrans" cxnId="{535327F0-E737-4A5A-8F04-5BD60A0092A7}">
      <dgm:prSet/>
      <dgm:spPr/>
      <dgm:t>
        <a:bodyPr/>
        <a:lstStyle/>
        <a:p>
          <a:endParaRPr lang="en-US"/>
        </a:p>
      </dgm:t>
    </dgm:pt>
    <dgm:pt modelId="{AEC9D8F4-3CAE-46C0-9A6A-9F26C0478723}" type="sibTrans" cxnId="{535327F0-E737-4A5A-8F04-5BD60A0092A7}">
      <dgm:prSet/>
      <dgm:spPr/>
      <dgm:t>
        <a:bodyPr/>
        <a:lstStyle/>
        <a:p>
          <a:endParaRPr lang="en-US"/>
        </a:p>
      </dgm:t>
    </dgm:pt>
    <dgm:pt modelId="{08401A60-E39A-460D-872D-03E5B03A9E5E}">
      <dgm:prSet custT="1"/>
      <dgm:spPr/>
      <dgm:t>
        <a:bodyPr/>
        <a:lstStyle/>
        <a:p>
          <a:r>
            <a:rPr lang="en-US" sz="1400" dirty="0" smtClean="0"/>
            <a:t>2010</a:t>
          </a:r>
        </a:p>
        <a:p>
          <a:r>
            <a:rPr lang="en-US" sz="1400" dirty="0" smtClean="0"/>
            <a:t>The University of Utah offered its first class on digital storytelling in the Fall of 2010.</a:t>
          </a:r>
          <a:endParaRPr lang="en-US" sz="1400" dirty="0"/>
        </a:p>
      </dgm:t>
    </dgm:pt>
    <dgm:pt modelId="{E6B56285-B032-4FB1-860B-D39B7B4538DD}" type="parTrans" cxnId="{71099C6D-FD6F-4296-879C-DD115AE3FD1B}">
      <dgm:prSet/>
      <dgm:spPr/>
      <dgm:t>
        <a:bodyPr/>
        <a:lstStyle/>
        <a:p>
          <a:endParaRPr lang="en-US"/>
        </a:p>
      </dgm:t>
    </dgm:pt>
    <dgm:pt modelId="{A17A3188-FDC9-44A8-A08D-00C797845F49}" type="sibTrans" cxnId="{71099C6D-FD6F-4296-879C-DD115AE3FD1B}">
      <dgm:prSet/>
      <dgm:spPr/>
      <dgm:t>
        <a:bodyPr/>
        <a:lstStyle/>
        <a:p>
          <a:endParaRPr lang="en-US"/>
        </a:p>
      </dgm:t>
    </dgm:pt>
    <dgm:pt modelId="{E6AD554B-033D-46FD-A727-F003B99B3275}" type="pres">
      <dgm:prSet presAssocID="{30249988-E300-42B3-AA69-FAA1E4E9B2F9}" presName="CompostProcess" presStyleCnt="0">
        <dgm:presLayoutVars>
          <dgm:dir/>
          <dgm:resizeHandles val="exact"/>
        </dgm:presLayoutVars>
      </dgm:prSet>
      <dgm:spPr/>
    </dgm:pt>
    <dgm:pt modelId="{AD4FE0C7-6266-4659-B1DD-617E6B35310F}" type="pres">
      <dgm:prSet presAssocID="{30249988-E300-42B3-AA69-FAA1E4E9B2F9}" presName="arrow" presStyleLbl="bgShp" presStyleIdx="0" presStyleCnt="1" custScaleX="117647"/>
      <dgm:spPr/>
    </dgm:pt>
    <dgm:pt modelId="{5B6BA7F5-9206-4D7B-9ABE-C2EAA202755B}" type="pres">
      <dgm:prSet presAssocID="{30249988-E300-42B3-AA69-FAA1E4E9B2F9}" presName="linearProcess" presStyleCnt="0"/>
      <dgm:spPr/>
    </dgm:pt>
    <dgm:pt modelId="{B712929B-202F-4072-9E01-62C3DFB68A92}" type="pres">
      <dgm:prSet presAssocID="{C47038AA-A573-409B-9508-6EC0D514A605}" presName="text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4E92361-3BCC-47DD-A079-C0822CC7F409}" type="pres">
      <dgm:prSet presAssocID="{2405FB3B-874B-4F96-A558-9163925F5C2B}" presName="sibTrans" presStyleCnt="0"/>
      <dgm:spPr/>
    </dgm:pt>
    <dgm:pt modelId="{FB93E50B-CD13-42A0-9BE0-FC2B129CE57D}" type="pres">
      <dgm:prSet presAssocID="{6F5A3EE7-AD03-42C7-905C-8985ECE5131C}" presName="text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3CDBEC9-AADE-45C8-9AF4-EF3633CDF890}" type="pres">
      <dgm:prSet presAssocID="{AEC9D8F4-3CAE-46C0-9A6A-9F26C0478723}" presName="sibTrans" presStyleCnt="0"/>
      <dgm:spPr/>
    </dgm:pt>
    <dgm:pt modelId="{794BB8C8-08E9-4FDA-A92D-88EFB1EBA6AC}" type="pres">
      <dgm:prSet presAssocID="{08401A60-E39A-460D-872D-03E5B03A9E5E}" presName="textNode" presStyleLbl="node1" presStyleIdx="2" presStyleCnt="3" custLinFactNeighborX="1851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DD75FBE-B0D3-4791-80AC-57D4EFCC0998}" type="presOf" srcId="{6F5A3EE7-AD03-42C7-905C-8985ECE5131C}" destId="{FB93E50B-CD13-42A0-9BE0-FC2B129CE57D}" srcOrd="0" destOrd="0" presId="urn:microsoft.com/office/officeart/2005/8/layout/hProcess9"/>
    <dgm:cxn modelId="{71099C6D-FD6F-4296-879C-DD115AE3FD1B}" srcId="{30249988-E300-42B3-AA69-FAA1E4E9B2F9}" destId="{08401A60-E39A-460D-872D-03E5B03A9E5E}" srcOrd="2" destOrd="0" parTransId="{E6B56285-B032-4FB1-860B-D39B7B4538DD}" sibTransId="{A17A3188-FDC9-44A8-A08D-00C797845F49}"/>
    <dgm:cxn modelId="{7F2E1C99-83C2-4FF8-861A-6DE406DA2FB3}" type="presOf" srcId="{30249988-E300-42B3-AA69-FAA1E4E9B2F9}" destId="{E6AD554B-033D-46FD-A727-F003B99B3275}" srcOrd="0" destOrd="0" presId="urn:microsoft.com/office/officeart/2005/8/layout/hProcess9"/>
    <dgm:cxn modelId="{535327F0-E737-4A5A-8F04-5BD60A0092A7}" srcId="{30249988-E300-42B3-AA69-FAA1E4E9B2F9}" destId="{6F5A3EE7-AD03-42C7-905C-8985ECE5131C}" srcOrd="1" destOrd="0" parTransId="{A476BA9D-057C-4604-B7C6-D6B3C79D737B}" sibTransId="{AEC9D8F4-3CAE-46C0-9A6A-9F26C0478723}"/>
    <dgm:cxn modelId="{647C754B-E011-4632-920F-F538FA9CFA94}" type="presOf" srcId="{08401A60-E39A-460D-872D-03E5B03A9E5E}" destId="{794BB8C8-08E9-4FDA-A92D-88EFB1EBA6AC}" srcOrd="0" destOrd="0" presId="urn:microsoft.com/office/officeart/2005/8/layout/hProcess9"/>
    <dgm:cxn modelId="{D897666F-5555-46DE-BF61-A55F809B9968}" type="presOf" srcId="{C47038AA-A573-409B-9508-6EC0D514A605}" destId="{B712929B-202F-4072-9E01-62C3DFB68A92}" srcOrd="0" destOrd="0" presId="urn:microsoft.com/office/officeart/2005/8/layout/hProcess9"/>
    <dgm:cxn modelId="{0018B7DC-748A-46B4-97ED-9C7CA15D9CD8}" srcId="{30249988-E300-42B3-AA69-FAA1E4E9B2F9}" destId="{C47038AA-A573-409B-9508-6EC0D514A605}" srcOrd="0" destOrd="0" parTransId="{B4850CA2-F033-49DB-B2A6-AFB7152CFAC7}" sibTransId="{2405FB3B-874B-4F96-A558-9163925F5C2B}"/>
    <dgm:cxn modelId="{7A4EA1D1-098A-4F4C-B2C3-C93A10011445}" type="presParOf" srcId="{E6AD554B-033D-46FD-A727-F003B99B3275}" destId="{AD4FE0C7-6266-4659-B1DD-617E6B35310F}" srcOrd="0" destOrd="0" presId="urn:microsoft.com/office/officeart/2005/8/layout/hProcess9"/>
    <dgm:cxn modelId="{A928BBDC-4C54-4C08-8073-C36AD0682941}" type="presParOf" srcId="{E6AD554B-033D-46FD-A727-F003B99B3275}" destId="{5B6BA7F5-9206-4D7B-9ABE-C2EAA202755B}" srcOrd="1" destOrd="0" presId="urn:microsoft.com/office/officeart/2005/8/layout/hProcess9"/>
    <dgm:cxn modelId="{FAAEC942-A108-4979-9435-BFFBCF570981}" type="presParOf" srcId="{5B6BA7F5-9206-4D7B-9ABE-C2EAA202755B}" destId="{B712929B-202F-4072-9E01-62C3DFB68A92}" srcOrd="0" destOrd="0" presId="urn:microsoft.com/office/officeart/2005/8/layout/hProcess9"/>
    <dgm:cxn modelId="{F45D4F40-DAA5-499D-8F8F-EC8065E323ED}" type="presParOf" srcId="{5B6BA7F5-9206-4D7B-9ABE-C2EAA202755B}" destId="{B4E92361-3BCC-47DD-A079-C0822CC7F409}" srcOrd="1" destOrd="0" presId="urn:microsoft.com/office/officeart/2005/8/layout/hProcess9"/>
    <dgm:cxn modelId="{6560CDB9-D0A2-4339-8BD0-6AB66F0C66E0}" type="presParOf" srcId="{5B6BA7F5-9206-4D7B-9ABE-C2EAA202755B}" destId="{FB93E50B-CD13-42A0-9BE0-FC2B129CE57D}" srcOrd="2" destOrd="0" presId="urn:microsoft.com/office/officeart/2005/8/layout/hProcess9"/>
    <dgm:cxn modelId="{394CAA2D-B833-4B1E-AA88-7B440ED1F571}" type="presParOf" srcId="{5B6BA7F5-9206-4D7B-9ABE-C2EAA202755B}" destId="{A3CDBEC9-AADE-45C8-9AF4-EF3633CDF890}" srcOrd="3" destOrd="0" presId="urn:microsoft.com/office/officeart/2005/8/layout/hProcess9"/>
    <dgm:cxn modelId="{E5F56AC5-58E6-4657-A24F-7F97365EB7BD}" type="presParOf" srcId="{5B6BA7F5-9206-4D7B-9ABE-C2EAA202755B}" destId="{794BB8C8-08E9-4FDA-A92D-88EFB1EBA6AC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000E8DF6-8147-4BE3-A539-750F4E7AECF1}" type="doc">
      <dgm:prSet loTypeId="urn:microsoft.com/office/officeart/2005/8/layout/hProcess9" loCatId="process" qsTypeId="urn:microsoft.com/office/officeart/2005/8/quickstyle/simple1" qsCatId="simple" csTypeId="urn:microsoft.com/office/officeart/2005/8/colors/colorful1" csCatId="colorful" phldr="1"/>
      <dgm:spPr/>
    </dgm:pt>
    <dgm:pt modelId="{8989C6ED-4E24-4E4E-A69D-551F59417CE7}">
      <dgm:prSet phldrT="[Text]" custT="1"/>
      <dgm:spPr/>
      <dgm:t>
        <a:bodyPr/>
        <a:lstStyle/>
        <a:p>
          <a:r>
            <a:rPr lang="en-US" sz="1400" dirty="0" smtClean="0"/>
            <a:t>2011</a:t>
          </a:r>
        </a:p>
        <a:p>
          <a:r>
            <a:rPr lang="en-US" sz="1400" dirty="0" smtClean="0"/>
            <a:t>In 2011, the University of Mary Washington launched an open online course in digital storytelling.</a:t>
          </a:r>
          <a:endParaRPr lang="en-US" sz="1400" dirty="0"/>
        </a:p>
      </dgm:t>
    </dgm:pt>
    <dgm:pt modelId="{4394FB59-9314-43DE-90C5-9464F4848B68}" type="parTrans" cxnId="{DA81A8B8-C683-40B4-B6B2-CF06F1020DC0}">
      <dgm:prSet/>
      <dgm:spPr/>
    </dgm:pt>
    <dgm:pt modelId="{70E9EF20-7C2C-4C3D-80C1-349EBACA0C9E}" type="sibTrans" cxnId="{DA81A8B8-C683-40B4-B6B2-CF06F1020DC0}">
      <dgm:prSet/>
      <dgm:spPr/>
    </dgm:pt>
    <dgm:pt modelId="{A97A934C-E80A-499C-82A1-420AD7B49034}">
      <dgm:prSet phldrT="[Text]" custT="1"/>
      <dgm:spPr/>
      <dgm:t>
        <a:bodyPr/>
        <a:lstStyle/>
        <a:p>
          <a:r>
            <a:rPr lang="en-US" sz="1400" dirty="0" smtClean="0"/>
            <a:t>2011-2012</a:t>
          </a:r>
        </a:p>
        <a:p>
          <a:r>
            <a:rPr lang="en-US" sz="1400" dirty="0" smtClean="0"/>
            <a:t>Digital storytelling is playing a huge role in education and documenting  history by utilizing technology. </a:t>
          </a:r>
          <a:endParaRPr lang="en-US" sz="1400" dirty="0"/>
        </a:p>
      </dgm:t>
    </dgm:pt>
    <dgm:pt modelId="{904B29F7-2556-45ED-A92D-181229C4771C}" type="parTrans" cxnId="{4DBD8375-F107-450D-B591-8740D6D0D378}">
      <dgm:prSet/>
      <dgm:spPr/>
    </dgm:pt>
    <dgm:pt modelId="{C8069BF8-222F-4977-871E-08CA3D9E5B09}" type="sibTrans" cxnId="{4DBD8375-F107-450D-B591-8740D6D0D378}">
      <dgm:prSet/>
      <dgm:spPr/>
    </dgm:pt>
    <dgm:pt modelId="{6E139484-F4F3-4399-9ABE-BE9BAA8EB93E}">
      <dgm:prSet phldrT="[Text]" custT="1"/>
      <dgm:spPr/>
      <dgm:t>
        <a:bodyPr/>
        <a:lstStyle/>
        <a:p>
          <a:r>
            <a:rPr lang="en-US" sz="1400" dirty="0" smtClean="0"/>
            <a:t>Future </a:t>
          </a:r>
        </a:p>
        <a:p>
          <a:r>
            <a:rPr lang="en-US" sz="1400" dirty="0" smtClean="0"/>
            <a:t>Digital Storytelling will continue to document history and preserve the past for the future to learn about. </a:t>
          </a:r>
          <a:endParaRPr lang="en-US" sz="1400" dirty="0"/>
        </a:p>
      </dgm:t>
    </dgm:pt>
    <dgm:pt modelId="{E1433D34-C812-48C9-9041-E99BE912B397}" type="parTrans" cxnId="{E7AD25A4-658F-4CB1-A6F4-E8AF597D4D50}">
      <dgm:prSet/>
      <dgm:spPr/>
    </dgm:pt>
    <dgm:pt modelId="{BAAD4F99-BAC9-4091-B622-3B503B70245A}" type="sibTrans" cxnId="{E7AD25A4-658F-4CB1-A6F4-E8AF597D4D50}">
      <dgm:prSet/>
      <dgm:spPr/>
    </dgm:pt>
    <dgm:pt modelId="{A6A406B4-B55C-405C-9F16-EE2E22AE12F8}" type="pres">
      <dgm:prSet presAssocID="{000E8DF6-8147-4BE3-A539-750F4E7AECF1}" presName="CompostProcess" presStyleCnt="0">
        <dgm:presLayoutVars>
          <dgm:dir/>
          <dgm:resizeHandles val="exact"/>
        </dgm:presLayoutVars>
      </dgm:prSet>
      <dgm:spPr/>
    </dgm:pt>
    <dgm:pt modelId="{2642880C-D280-4551-8AFA-DF0BE63F492E}" type="pres">
      <dgm:prSet presAssocID="{000E8DF6-8147-4BE3-A539-750F4E7AECF1}" presName="arrow" presStyleLbl="bgShp" presStyleIdx="0" presStyleCnt="1" custScaleX="117647"/>
      <dgm:spPr/>
    </dgm:pt>
    <dgm:pt modelId="{26AADDF2-7919-43B6-A873-4F445EEF9C42}" type="pres">
      <dgm:prSet presAssocID="{000E8DF6-8147-4BE3-A539-750F4E7AECF1}" presName="linearProcess" presStyleCnt="0"/>
      <dgm:spPr/>
    </dgm:pt>
    <dgm:pt modelId="{4DE5ED14-0972-4ECA-AFB5-86189A4A4823}" type="pres">
      <dgm:prSet presAssocID="{8989C6ED-4E24-4E4E-A69D-551F59417CE7}" presName="text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15799BE-EBA0-494E-9BFF-A610F9FF3A68}" type="pres">
      <dgm:prSet presAssocID="{70E9EF20-7C2C-4C3D-80C1-349EBACA0C9E}" presName="sibTrans" presStyleCnt="0"/>
      <dgm:spPr/>
    </dgm:pt>
    <dgm:pt modelId="{F86CCB59-5DBC-41AA-A95F-101E1B7A7568}" type="pres">
      <dgm:prSet presAssocID="{A97A934C-E80A-499C-82A1-420AD7B49034}" presName="text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A0305B2-3D62-4878-B75A-DB31CADD8126}" type="pres">
      <dgm:prSet presAssocID="{C8069BF8-222F-4977-871E-08CA3D9E5B09}" presName="sibTrans" presStyleCnt="0"/>
      <dgm:spPr/>
    </dgm:pt>
    <dgm:pt modelId="{FCEA81B1-CC08-4947-819E-F23E89B16DD3}" type="pres">
      <dgm:prSet presAssocID="{6E139484-F4F3-4399-9ABE-BE9BAA8EB93E}" presName="text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C6929A4D-F03A-44A3-9C89-EBF620A182C1}" type="presOf" srcId="{6E139484-F4F3-4399-9ABE-BE9BAA8EB93E}" destId="{FCEA81B1-CC08-4947-819E-F23E89B16DD3}" srcOrd="0" destOrd="0" presId="urn:microsoft.com/office/officeart/2005/8/layout/hProcess9"/>
    <dgm:cxn modelId="{DA81A8B8-C683-40B4-B6B2-CF06F1020DC0}" srcId="{000E8DF6-8147-4BE3-A539-750F4E7AECF1}" destId="{8989C6ED-4E24-4E4E-A69D-551F59417CE7}" srcOrd="0" destOrd="0" parTransId="{4394FB59-9314-43DE-90C5-9464F4848B68}" sibTransId="{70E9EF20-7C2C-4C3D-80C1-349EBACA0C9E}"/>
    <dgm:cxn modelId="{2372A72D-CDB6-46B3-B8FC-B0656B85C708}" type="presOf" srcId="{A97A934C-E80A-499C-82A1-420AD7B49034}" destId="{F86CCB59-5DBC-41AA-A95F-101E1B7A7568}" srcOrd="0" destOrd="0" presId="urn:microsoft.com/office/officeart/2005/8/layout/hProcess9"/>
    <dgm:cxn modelId="{4DBD8375-F107-450D-B591-8740D6D0D378}" srcId="{000E8DF6-8147-4BE3-A539-750F4E7AECF1}" destId="{A97A934C-E80A-499C-82A1-420AD7B49034}" srcOrd="1" destOrd="0" parTransId="{904B29F7-2556-45ED-A92D-181229C4771C}" sibTransId="{C8069BF8-222F-4977-871E-08CA3D9E5B09}"/>
    <dgm:cxn modelId="{EF5DCE9D-C691-4DEF-B3CE-C500BA28315F}" type="presOf" srcId="{8989C6ED-4E24-4E4E-A69D-551F59417CE7}" destId="{4DE5ED14-0972-4ECA-AFB5-86189A4A4823}" srcOrd="0" destOrd="0" presId="urn:microsoft.com/office/officeart/2005/8/layout/hProcess9"/>
    <dgm:cxn modelId="{E7AD25A4-658F-4CB1-A6F4-E8AF597D4D50}" srcId="{000E8DF6-8147-4BE3-A539-750F4E7AECF1}" destId="{6E139484-F4F3-4399-9ABE-BE9BAA8EB93E}" srcOrd="2" destOrd="0" parTransId="{E1433D34-C812-48C9-9041-E99BE912B397}" sibTransId="{BAAD4F99-BAC9-4091-B622-3B503B70245A}"/>
    <dgm:cxn modelId="{423A70A4-7C07-44E2-A65D-491AAFA02534}" type="presOf" srcId="{000E8DF6-8147-4BE3-A539-750F4E7AECF1}" destId="{A6A406B4-B55C-405C-9F16-EE2E22AE12F8}" srcOrd="0" destOrd="0" presId="urn:microsoft.com/office/officeart/2005/8/layout/hProcess9"/>
    <dgm:cxn modelId="{6EE69437-C513-405B-87DE-20F6C08B2BFA}" type="presParOf" srcId="{A6A406B4-B55C-405C-9F16-EE2E22AE12F8}" destId="{2642880C-D280-4551-8AFA-DF0BE63F492E}" srcOrd="0" destOrd="0" presId="urn:microsoft.com/office/officeart/2005/8/layout/hProcess9"/>
    <dgm:cxn modelId="{BD341D40-2600-44EE-9A8E-31B534EC8312}" type="presParOf" srcId="{A6A406B4-B55C-405C-9F16-EE2E22AE12F8}" destId="{26AADDF2-7919-43B6-A873-4F445EEF9C42}" srcOrd="1" destOrd="0" presId="urn:microsoft.com/office/officeart/2005/8/layout/hProcess9"/>
    <dgm:cxn modelId="{013822A8-0E00-4EBB-9443-4FC4805BB1EA}" type="presParOf" srcId="{26AADDF2-7919-43B6-A873-4F445EEF9C42}" destId="{4DE5ED14-0972-4ECA-AFB5-86189A4A4823}" srcOrd="0" destOrd="0" presId="urn:microsoft.com/office/officeart/2005/8/layout/hProcess9"/>
    <dgm:cxn modelId="{15D9C99A-F291-4ADD-8F66-5DB8316DEA0A}" type="presParOf" srcId="{26AADDF2-7919-43B6-A873-4F445EEF9C42}" destId="{915799BE-EBA0-494E-9BFF-A610F9FF3A68}" srcOrd="1" destOrd="0" presId="urn:microsoft.com/office/officeart/2005/8/layout/hProcess9"/>
    <dgm:cxn modelId="{9BB600FC-1E78-486F-9E2D-B3BE01B2E94C}" type="presParOf" srcId="{26AADDF2-7919-43B6-A873-4F445EEF9C42}" destId="{F86CCB59-5DBC-41AA-A95F-101E1B7A7568}" srcOrd="2" destOrd="0" presId="urn:microsoft.com/office/officeart/2005/8/layout/hProcess9"/>
    <dgm:cxn modelId="{F6E0327D-DD0A-41D8-8689-CCF765F17D0B}" type="presParOf" srcId="{26AADDF2-7919-43B6-A873-4F445EEF9C42}" destId="{9A0305B2-3D62-4878-B75A-DB31CADD8126}" srcOrd="3" destOrd="0" presId="urn:microsoft.com/office/officeart/2005/8/layout/hProcess9"/>
    <dgm:cxn modelId="{605E9369-3FB0-4F52-86D8-FAB3FC412C3E}" type="presParOf" srcId="{26AADDF2-7919-43B6-A873-4F445EEF9C42}" destId="{FCEA81B1-CC08-4947-819E-F23E89B16DD3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74087E0A-CC26-4E65-83A8-E014745B5AFA}">
      <dsp:nvSpPr>
        <dsp:cNvPr id="0" name=""/>
        <dsp:cNvSpPr/>
      </dsp:nvSpPr>
      <dsp:spPr>
        <a:xfrm>
          <a:off x="0" y="0"/>
          <a:ext cx="8229595" cy="4525963"/>
        </a:xfrm>
        <a:prstGeom prst="rightArrow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4FF1C5D-3990-4B90-AEDD-638FEDE2027F}">
      <dsp:nvSpPr>
        <dsp:cNvPr id="0" name=""/>
        <dsp:cNvSpPr/>
      </dsp:nvSpPr>
      <dsp:spPr>
        <a:xfrm>
          <a:off x="0" y="1357788"/>
          <a:ext cx="2468880" cy="181038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1970-1980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The Center for Digital Storytelling emerged out of the artistic and cultural ferment in the United States during the 1970s and 80s.</a:t>
          </a:r>
          <a:endParaRPr lang="en-US" sz="1400" kern="1200" dirty="0"/>
        </a:p>
      </dsp:txBody>
      <dsp:txXfrm>
        <a:off x="0" y="1357788"/>
        <a:ext cx="2468880" cy="1810385"/>
      </dsp:txXfrm>
    </dsp:sp>
    <dsp:sp modelId="{8CEC509B-E447-4D17-BD59-6C7617E9F458}">
      <dsp:nvSpPr>
        <dsp:cNvPr id="0" name=""/>
        <dsp:cNvSpPr/>
      </dsp:nvSpPr>
      <dsp:spPr>
        <a:xfrm>
          <a:off x="2880359" y="1357788"/>
          <a:ext cx="2468880" cy="1810385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1990s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The emerging technologies of the 1990s offered new tools for expression and fertile ground for experimentation.</a:t>
          </a:r>
          <a:endParaRPr lang="en-US" sz="1400" kern="1200" dirty="0"/>
        </a:p>
      </dsp:txBody>
      <dsp:txXfrm>
        <a:off x="2880359" y="1357788"/>
        <a:ext cx="2468880" cy="1810385"/>
      </dsp:txXfrm>
    </dsp:sp>
    <dsp:sp modelId="{12ACCD0E-36E1-407D-92CC-1603AA3767C2}">
      <dsp:nvSpPr>
        <dsp:cNvPr id="0" name=""/>
        <dsp:cNvSpPr/>
      </dsp:nvSpPr>
      <dsp:spPr>
        <a:xfrm>
          <a:off x="5760720" y="1357788"/>
          <a:ext cx="2468880" cy="1810385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1993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The "short narrated films" definition of digital storytelling comes from a production workshop by Dana </a:t>
          </a:r>
          <a:r>
            <a:rPr lang="en-US" sz="1400" kern="1200" dirty="0" err="1" smtClean="0"/>
            <a:t>Atchley</a:t>
          </a:r>
          <a:r>
            <a:rPr lang="en-US" sz="1400" kern="1200" dirty="0" smtClean="0"/>
            <a:t> at the American Film Institute in 1993 </a:t>
          </a:r>
          <a:endParaRPr lang="en-US" sz="1400" kern="1200" dirty="0"/>
        </a:p>
      </dsp:txBody>
      <dsp:txXfrm>
        <a:off x="5760720" y="1357788"/>
        <a:ext cx="2468880" cy="1810385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F77BCD80-B5A3-4797-9501-EB766550D1E8}">
      <dsp:nvSpPr>
        <dsp:cNvPr id="0" name=""/>
        <dsp:cNvSpPr/>
      </dsp:nvSpPr>
      <dsp:spPr>
        <a:xfrm>
          <a:off x="2" y="0"/>
          <a:ext cx="8229595" cy="4525963"/>
        </a:xfrm>
        <a:prstGeom prst="rightArrow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65BF13F-E94F-4B1D-A74F-01117D4E5D4E}">
      <dsp:nvSpPr>
        <dsp:cNvPr id="0" name=""/>
        <dsp:cNvSpPr/>
      </dsp:nvSpPr>
      <dsp:spPr>
        <a:xfrm>
          <a:off x="0" y="1357788"/>
          <a:ext cx="2468880" cy="181038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1994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In 1994 the San Francisco Digital Media Center was created. </a:t>
          </a:r>
          <a:endParaRPr lang="en-US" sz="1400" kern="1200" dirty="0"/>
        </a:p>
      </dsp:txBody>
      <dsp:txXfrm>
        <a:off x="0" y="1357788"/>
        <a:ext cx="2468880" cy="1810385"/>
      </dsp:txXfrm>
    </dsp:sp>
    <dsp:sp modelId="{EA3BB6EE-8BFF-4390-B87F-4E7A28C62E44}">
      <dsp:nvSpPr>
        <dsp:cNvPr id="0" name=""/>
        <dsp:cNvSpPr/>
      </dsp:nvSpPr>
      <dsp:spPr>
        <a:xfrm>
          <a:off x="2880359" y="1357788"/>
          <a:ext cx="2468880" cy="1810385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1998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In 1998, the San Francisco Center for Digital Media moved to Berkeley and became the Center for Digital Storytelling.</a:t>
          </a:r>
          <a:r>
            <a:rPr lang="en-US" sz="1400" kern="1200" dirty="0" smtClean="0"/>
            <a:t>.</a:t>
          </a:r>
          <a:endParaRPr lang="en-US" sz="1400" kern="1200" dirty="0"/>
        </a:p>
      </dsp:txBody>
      <dsp:txXfrm>
        <a:off x="2880359" y="1357788"/>
        <a:ext cx="2468880" cy="1810385"/>
      </dsp:txXfrm>
    </dsp:sp>
    <dsp:sp modelId="{44E6B5C5-49F0-4A1A-BF2F-3D942FF56788}">
      <dsp:nvSpPr>
        <dsp:cNvPr id="0" name=""/>
        <dsp:cNvSpPr/>
      </dsp:nvSpPr>
      <dsp:spPr>
        <a:xfrm>
          <a:off x="5760720" y="1357788"/>
          <a:ext cx="2468880" cy="1810385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2001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Starting in 2001, </a:t>
          </a:r>
          <a:r>
            <a:rPr lang="en-US" sz="1400" kern="1200" dirty="0" err="1" smtClean="0"/>
            <a:t>Rina</a:t>
          </a:r>
          <a:r>
            <a:rPr lang="en-US" sz="1400" kern="1200" dirty="0" smtClean="0"/>
            <a:t> hosted a Center for Digital Storytelling seminar and began using digital storytelling in her Latino/a life stories classes.</a:t>
          </a:r>
          <a:endParaRPr lang="en-US" sz="1400" kern="1200" dirty="0"/>
        </a:p>
      </dsp:txBody>
      <dsp:txXfrm>
        <a:off x="5760720" y="1357788"/>
        <a:ext cx="2468880" cy="1810385"/>
      </dsp:txXfrm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AD4FE0C7-6266-4659-B1DD-617E6B35310F}">
      <dsp:nvSpPr>
        <dsp:cNvPr id="0" name=""/>
        <dsp:cNvSpPr/>
      </dsp:nvSpPr>
      <dsp:spPr>
        <a:xfrm>
          <a:off x="2" y="0"/>
          <a:ext cx="8229595" cy="4525963"/>
        </a:xfrm>
        <a:prstGeom prst="rightArrow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712929B-202F-4072-9E01-62C3DFB68A92}">
      <dsp:nvSpPr>
        <dsp:cNvPr id="0" name=""/>
        <dsp:cNvSpPr/>
      </dsp:nvSpPr>
      <dsp:spPr>
        <a:xfrm>
          <a:off x="0" y="1357788"/>
          <a:ext cx="2468880" cy="181038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2006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Since 2006, San Diego has housed a story station in its downtown library.</a:t>
          </a:r>
          <a:endParaRPr lang="en-US" sz="1400" kern="1200" dirty="0"/>
        </a:p>
      </dsp:txBody>
      <dsp:txXfrm>
        <a:off x="0" y="1357788"/>
        <a:ext cx="2468880" cy="1810385"/>
      </dsp:txXfrm>
    </dsp:sp>
    <dsp:sp modelId="{FB93E50B-CD13-42A0-9BE0-FC2B129CE57D}">
      <dsp:nvSpPr>
        <dsp:cNvPr id="0" name=""/>
        <dsp:cNvSpPr/>
      </dsp:nvSpPr>
      <dsp:spPr>
        <a:xfrm>
          <a:off x="2880359" y="1357788"/>
          <a:ext cx="2468880" cy="1810385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2008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In 2008, a group of eleven museums in Yorkshire launched </a:t>
          </a:r>
          <a:r>
            <a:rPr lang="en-US" sz="1400" i="1" kern="1200" dirty="0" smtClean="0"/>
            <a:t>My Yorkshire,</a:t>
          </a:r>
          <a:r>
            <a:rPr lang="en-US" sz="1400" kern="1200" dirty="0" smtClean="0"/>
            <a:t> a digital storytelling project.</a:t>
          </a:r>
          <a:endParaRPr lang="en-US" sz="1400" kern="1200" dirty="0"/>
        </a:p>
      </dsp:txBody>
      <dsp:txXfrm>
        <a:off x="2880359" y="1357788"/>
        <a:ext cx="2468880" cy="1810385"/>
      </dsp:txXfrm>
    </dsp:sp>
    <dsp:sp modelId="{794BB8C8-08E9-4FDA-A92D-88EFB1EBA6AC}">
      <dsp:nvSpPr>
        <dsp:cNvPr id="0" name=""/>
        <dsp:cNvSpPr/>
      </dsp:nvSpPr>
      <dsp:spPr>
        <a:xfrm>
          <a:off x="5760720" y="1357788"/>
          <a:ext cx="2468880" cy="1810385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2010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The University of Utah offered its first class on digital storytelling in the Fall of 2010.</a:t>
          </a:r>
          <a:endParaRPr lang="en-US" sz="1400" kern="1200" dirty="0"/>
        </a:p>
      </dsp:txBody>
      <dsp:txXfrm>
        <a:off x="5760720" y="1357788"/>
        <a:ext cx="2468880" cy="1810385"/>
      </dsp:txXfrm>
    </dsp:sp>
  </dsp:spTree>
</dsp:drawing>
</file>

<file path=ppt/diagrams/drawing4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642880C-D280-4551-8AFA-DF0BE63F492E}">
      <dsp:nvSpPr>
        <dsp:cNvPr id="0" name=""/>
        <dsp:cNvSpPr/>
      </dsp:nvSpPr>
      <dsp:spPr>
        <a:xfrm>
          <a:off x="2" y="0"/>
          <a:ext cx="8229595" cy="4525963"/>
        </a:xfrm>
        <a:prstGeom prst="rightArrow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DE5ED14-0972-4ECA-AFB5-86189A4A4823}">
      <dsp:nvSpPr>
        <dsp:cNvPr id="0" name=""/>
        <dsp:cNvSpPr/>
      </dsp:nvSpPr>
      <dsp:spPr>
        <a:xfrm>
          <a:off x="0" y="1357788"/>
          <a:ext cx="2468880" cy="181038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2011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In 2011, the University of Mary Washington launched an open online course in digital storytelling.</a:t>
          </a:r>
          <a:endParaRPr lang="en-US" sz="1400" kern="1200" dirty="0"/>
        </a:p>
      </dsp:txBody>
      <dsp:txXfrm>
        <a:off x="0" y="1357788"/>
        <a:ext cx="2468880" cy="1810385"/>
      </dsp:txXfrm>
    </dsp:sp>
    <dsp:sp modelId="{F86CCB59-5DBC-41AA-A95F-101E1B7A7568}">
      <dsp:nvSpPr>
        <dsp:cNvPr id="0" name=""/>
        <dsp:cNvSpPr/>
      </dsp:nvSpPr>
      <dsp:spPr>
        <a:xfrm>
          <a:off x="2880359" y="1357788"/>
          <a:ext cx="2468880" cy="1810385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2011-2012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Digital storytelling is playing a huge role in education and documenting  history by utilizing technology. </a:t>
          </a:r>
          <a:endParaRPr lang="en-US" sz="1400" kern="1200" dirty="0"/>
        </a:p>
      </dsp:txBody>
      <dsp:txXfrm>
        <a:off x="2880359" y="1357788"/>
        <a:ext cx="2468880" cy="1810385"/>
      </dsp:txXfrm>
    </dsp:sp>
    <dsp:sp modelId="{FCEA81B1-CC08-4947-819E-F23E89B16DD3}">
      <dsp:nvSpPr>
        <dsp:cNvPr id="0" name=""/>
        <dsp:cNvSpPr/>
      </dsp:nvSpPr>
      <dsp:spPr>
        <a:xfrm>
          <a:off x="5760720" y="1357788"/>
          <a:ext cx="2468880" cy="1810385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Future 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Digital Storytelling will continue to document history and preserve the past for the future to learn about. </a:t>
          </a:r>
          <a:endParaRPr lang="en-US" sz="1400" kern="1200" dirty="0"/>
        </a:p>
      </dsp:txBody>
      <dsp:txXfrm>
        <a:off x="5760720" y="1357788"/>
        <a:ext cx="2468880" cy="181038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D2540B-C986-4DD8-82BF-78CB05FBFDC6}" type="datetimeFigureOut">
              <a:rPr lang="en-US" smtClean="0"/>
              <a:t>4/22/2012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034525-8B5A-49A0-9D96-00B389B934C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 of Digital Storytelling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 of Digital Storytelling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 of Digital Storytelling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 of Digital Storytelling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 Curve is in word document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92</TotalTime>
  <Words>257</Words>
  <Application>Microsoft Office PowerPoint</Application>
  <PresentationFormat>On-screen Show (4:3)</PresentationFormat>
  <Paragraphs>29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History of Digital Storytelling</vt:lpstr>
      <vt:lpstr>History of Digital Storytelling</vt:lpstr>
      <vt:lpstr>History of Digital Storytelling</vt:lpstr>
      <vt:lpstr>History of Digital Storytelling</vt:lpstr>
      <vt:lpstr>Slide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History of Digital Storytelling</dc:title>
  <dc:creator>User</dc:creator>
  <cp:lastModifiedBy>User</cp:lastModifiedBy>
  <cp:revision>11</cp:revision>
  <dcterms:created xsi:type="dcterms:W3CDTF">2012-04-22T16:28:40Z</dcterms:created>
  <dcterms:modified xsi:type="dcterms:W3CDTF">2012-04-22T18:00:59Z</dcterms:modified>
</cp:coreProperties>
</file>

<file path=docProps/thumbnail.jpeg>
</file>